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44"/>
  </p:notesMasterIdLst>
  <p:handoutMasterIdLst>
    <p:handoutMasterId r:id="rId45"/>
  </p:handoutMasterIdLst>
  <p:sldIdLst>
    <p:sldId id="256" r:id="rId4"/>
    <p:sldId id="552" r:id="rId5"/>
    <p:sldId id="581" r:id="rId6"/>
    <p:sldId id="688" r:id="rId7"/>
    <p:sldId id="704" r:id="rId8"/>
    <p:sldId id="689" r:id="rId9"/>
    <p:sldId id="690" r:id="rId10"/>
    <p:sldId id="705" r:id="rId11"/>
    <p:sldId id="691" r:id="rId12"/>
    <p:sldId id="692" r:id="rId13"/>
    <p:sldId id="722" r:id="rId14"/>
    <p:sldId id="723" r:id="rId15"/>
    <p:sldId id="724" r:id="rId16"/>
    <p:sldId id="725" r:id="rId17"/>
    <p:sldId id="706" r:id="rId18"/>
    <p:sldId id="707" r:id="rId19"/>
    <p:sldId id="708" r:id="rId20"/>
    <p:sldId id="693" r:id="rId21"/>
    <p:sldId id="709" r:id="rId22"/>
    <p:sldId id="710" r:id="rId23"/>
    <p:sldId id="711" r:id="rId24"/>
    <p:sldId id="712" r:id="rId25"/>
    <p:sldId id="694" r:id="rId26"/>
    <p:sldId id="695" r:id="rId27"/>
    <p:sldId id="713" r:id="rId28"/>
    <p:sldId id="714" r:id="rId29"/>
    <p:sldId id="715" r:id="rId30"/>
    <p:sldId id="696" r:id="rId31"/>
    <p:sldId id="697" r:id="rId32"/>
    <p:sldId id="716" r:id="rId33"/>
    <p:sldId id="717" r:id="rId34"/>
    <p:sldId id="718" r:id="rId35"/>
    <p:sldId id="698" r:id="rId36"/>
    <p:sldId id="699" r:id="rId37"/>
    <p:sldId id="726" r:id="rId38"/>
    <p:sldId id="701" r:id="rId39"/>
    <p:sldId id="702" r:id="rId40"/>
    <p:sldId id="727" r:id="rId41"/>
    <p:sldId id="728" r:id="rId42"/>
    <p:sldId id="260" r:id="rId43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86" autoAdjust="0"/>
    <p:restoredTop sz="94660"/>
  </p:normalViewPr>
  <p:slideViewPr>
    <p:cSldViewPr snapToGrid="0">
      <p:cViewPr varScale="1">
        <p:scale>
          <a:sx n="63" d="100"/>
          <a:sy n="63" d="100"/>
        </p:scale>
        <p:origin x="676" y="5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29-04-2023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4341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69541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21935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4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3" r:id="rId2"/>
    <p:sldLayoutId id="2147483755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2400" dirty="0"/>
              <a:t>   for (</a:t>
            </a:r>
            <a:r>
              <a:rPr lang="en-IN" sz="2400" dirty="0" err="1"/>
              <a:t>itr</a:t>
            </a:r>
            <a:r>
              <a:rPr lang="en-IN" sz="2400" dirty="0"/>
              <a:t> = </a:t>
            </a:r>
            <a:r>
              <a:rPr lang="en-IN" sz="2400" dirty="0" err="1"/>
              <a:t>M.begin</a:t>
            </a:r>
            <a:r>
              <a:rPr lang="en-IN" sz="2400" dirty="0"/>
              <a:t>(); </a:t>
            </a:r>
            <a:r>
              <a:rPr lang="en-IN" sz="2400" dirty="0" err="1"/>
              <a:t>itr</a:t>
            </a:r>
            <a:r>
              <a:rPr lang="en-IN" sz="2400" dirty="0"/>
              <a:t> != </a:t>
            </a:r>
            <a:r>
              <a:rPr lang="en-IN" sz="2400" dirty="0" err="1"/>
              <a:t>M.end</a:t>
            </a:r>
            <a:r>
              <a:rPr lang="en-IN" sz="2400" dirty="0"/>
              <a:t>(); ++</a:t>
            </a:r>
            <a:r>
              <a:rPr lang="en-IN" sz="2400" dirty="0" err="1"/>
              <a:t>itr</a:t>
            </a:r>
            <a:r>
              <a:rPr lang="en-IN" sz="2400" dirty="0"/>
              <a:t>) </a:t>
            </a:r>
            <a:br>
              <a:rPr lang="en-IN" sz="2400" dirty="0"/>
            </a:br>
            <a:r>
              <a:rPr lang="en-IN" sz="2400" dirty="0"/>
              <a:t>   {</a:t>
            </a:r>
            <a:br>
              <a:rPr lang="en-IN" sz="2400" dirty="0"/>
            </a:br>
            <a:r>
              <a:rPr lang="en-IN" sz="2400" dirty="0"/>
              <a:t>        </a:t>
            </a:r>
            <a:r>
              <a:rPr lang="en-IN" sz="2400" dirty="0" err="1"/>
              <a:t>cout</a:t>
            </a:r>
            <a:r>
              <a:rPr lang="en-IN" sz="2400" dirty="0"/>
              <a:t> &lt;&lt; "\t" &lt;&lt; </a:t>
            </a:r>
            <a:r>
              <a:rPr lang="en-IN" sz="2400" dirty="0" err="1"/>
              <a:t>itr</a:t>
            </a:r>
            <a:r>
              <a:rPr lang="en-IN" sz="2400" dirty="0"/>
              <a:t>-&gt;first;</a:t>
            </a:r>
            <a:br>
              <a:rPr lang="en-IN" sz="2400" dirty="0"/>
            </a:br>
            <a:r>
              <a:rPr lang="en-IN" sz="2400" dirty="0"/>
              <a:t>        </a:t>
            </a:r>
            <a:r>
              <a:rPr lang="en-IN" sz="2400" dirty="0" err="1"/>
              <a:t>cout</a:t>
            </a:r>
            <a:r>
              <a:rPr lang="en-IN" sz="2400" dirty="0"/>
              <a:t> &lt;&lt; "\t" &lt;&lt; </a:t>
            </a:r>
            <a:r>
              <a:rPr lang="en-IN" sz="2400" dirty="0" err="1"/>
              <a:t>itr</a:t>
            </a:r>
            <a:r>
              <a:rPr lang="en-IN" sz="2400" dirty="0"/>
              <a:t>-&gt;second &lt;&lt; '\n';</a:t>
            </a:r>
            <a:br>
              <a:rPr lang="en-IN" sz="2400" dirty="0"/>
            </a:br>
            <a:r>
              <a:rPr lang="en-IN" sz="2400" dirty="0"/>
              <a:t>   }</a:t>
            </a:r>
          </a:p>
          <a:p>
            <a:pPr algn="l"/>
            <a:r>
              <a:rPr lang="en-IN" sz="2400" dirty="0"/>
              <a:t>}</a:t>
            </a:r>
          </a:p>
          <a:p>
            <a:pPr algn="l"/>
            <a:r>
              <a:rPr lang="en-US" sz="2400" dirty="0"/>
              <a:t>Output:</a:t>
            </a:r>
          </a:p>
          <a:p>
            <a:pPr algn="l"/>
            <a:r>
              <a:rPr lang="en-IN" sz="2400" dirty="0"/>
              <a:t>The multimap M is :    </a:t>
            </a:r>
          </a:p>
          <a:p>
            <a:pPr algn="l"/>
            <a:r>
              <a:rPr lang="en-IN" sz="2400" dirty="0"/>
              <a:t>        KEY     ELEMENT</a:t>
            </a:r>
          </a:p>
          <a:p>
            <a:pPr algn="l"/>
            <a:r>
              <a:rPr lang="en-IN" sz="2400" dirty="0"/>
              <a:t>        1       	40     </a:t>
            </a:r>
          </a:p>
          <a:p>
            <a:pPr algn="l"/>
            <a:r>
              <a:rPr lang="en-IN" sz="2400" dirty="0"/>
              <a:t>        2      	 30     </a:t>
            </a:r>
          </a:p>
          <a:p>
            <a:pPr algn="l"/>
            <a:r>
              <a:rPr lang="en-IN" sz="2400" dirty="0"/>
              <a:t>        3       	60     </a:t>
            </a:r>
          </a:p>
          <a:p>
            <a:pPr algn="l"/>
            <a:r>
              <a:rPr lang="en-IN" sz="2400" dirty="0"/>
              <a:t>        6       	50     </a:t>
            </a:r>
          </a:p>
          <a:p>
            <a:pPr algn="l"/>
            <a:r>
              <a:rPr lang="en-IN" sz="2400" dirty="0"/>
              <a:t>        6       	10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640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2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970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</a:t>
            </a:r>
            <a:r>
              <a:rPr lang="en-IN" sz="3200" dirty="0" err="1"/>
              <a:t>mp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</a:t>
            </a:r>
            <a:r>
              <a:rPr lang="en-IN" sz="3200" dirty="0" err="1"/>
              <a:t>itr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({2, 30});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({1, 40});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({2, 60});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({3, 20});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({1, 50});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({4, 50});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nThe</a:t>
            </a:r>
            <a:r>
              <a:rPr lang="en-IN" sz="3200" dirty="0"/>
              <a:t> multimap M is : \n";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tKEY</a:t>
            </a:r>
            <a:r>
              <a:rPr lang="en-IN" sz="3200" dirty="0"/>
              <a:t>\</a:t>
            </a:r>
            <a:r>
              <a:rPr lang="en-IN" sz="3200" dirty="0" err="1"/>
              <a:t>tELEMENT</a:t>
            </a:r>
            <a:r>
              <a:rPr lang="en-IN" sz="3200" dirty="0"/>
              <a:t>\n";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2495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126557"/>
          </a:xfrm>
        </p:spPr>
        <p:txBody>
          <a:bodyPr/>
          <a:lstStyle/>
          <a:p>
            <a:pPr algn="l"/>
            <a:r>
              <a:rPr lang="en-IN" sz="3200" dirty="0"/>
              <a:t>for (</a:t>
            </a:r>
            <a:r>
              <a:rPr lang="en-IN" sz="3200" dirty="0" err="1"/>
              <a:t>itr</a:t>
            </a:r>
            <a:r>
              <a:rPr lang="en-IN" sz="3200" dirty="0"/>
              <a:t> = </a:t>
            </a:r>
            <a:r>
              <a:rPr lang="en-IN" sz="3200" dirty="0" err="1"/>
              <a:t>mp.begin</a:t>
            </a:r>
            <a:r>
              <a:rPr lang="en-IN" sz="3200" dirty="0"/>
              <a:t>(); </a:t>
            </a:r>
            <a:r>
              <a:rPr lang="en-IN" sz="3200" dirty="0" err="1"/>
              <a:t>itr</a:t>
            </a:r>
            <a:r>
              <a:rPr lang="en-IN" sz="3200" dirty="0"/>
              <a:t> != </a:t>
            </a:r>
            <a:r>
              <a:rPr lang="en-IN" sz="3200" dirty="0" err="1"/>
              <a:t>mp.end</a:t>
            </a:r>
            <a:r>
              <a:rPr lang="en-IN" sz="3200" dirty="0"/>
              <a:t>(); ++</a:t>
            </a:r>
            <a:r>
              <a:rPr lang="en-IN" sz="3200" dirty="0" err="1"/>
              <a:t>itr</a:t>
            </a:r>
            <a:r>
              <a:rPr lang="en-IN" sz="3200" dirty="0"/>
              <a:t>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"\t" &lt;&lt; </a:t>
            </a:r>
            <a:r>
              <a:rPr lang="en-IN" sz="3200" dirty="0" err="1"/>
              <a:t>itr</a:t>
            </a:r>
            <a:r>
              <a:rPr lang="en-IN" sz="3200" dirty="0"/>
              <a:t>-&gt;first;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"\t" &lt;&lt; </a:t>
            </a:r>
            <a:r>
              <a:rPr lang="en-IN" sz="3200" dirty="0" err="1"/>
              <a:t>itr</a:t>
            </a:r>
            <a:r>
              <a:rPr lang="en-IN" sz="3200" dirty="0"/>
              <a:t>-&gt;second &lt;&lt; '\n';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return 0;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30215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IN" sz="3200" dirty="0"/>
              <a:t>The multimap </a:t>
            </a:r>
            <a:r>
              <a:rPr lang="en-IN" sz="3200" dirty="0" err="1"/>
              <a:t>mp</a:t>
            </a:r>
            <a:r>
              <a:rPr lang="en-IN" sz="3200" dirty="0"/>
              <a:t> is :    </a:t>
            </a:r>
          </a:p>
          <a:p>
            <a:pPr algn="just"/>
            <a:r>
              <a:rPr lang="en-IN" sz="3200" dirty="0"/>
              <a:t>        KEY     ELEMENT</a:t>
            </a:r>
          </a:p>
          <a:p>
            <a:pPr algn="just"/>
            <a:r>
              <a:rPr lang="en-IN" sz="3200" dirty="0"/>
              <a:t>        1       40     </a:t>
            </a:r>
          </a:p>
          <a:p>
            <a:pPr algn="just"/>
            <a:r>
              <a:rPr lang="en-IN" sz="3200" dirty="0"/>
              <a:t>        1       50     </a:t>
            </a:r>
          </a:p>
          <a:p>
            <a:pPr algn="just"/>
            <a:r>
              <a:rPr lang="en-IN" sz="3200" dirty="0"/>
              <a:t>        2       30     </a:t>
            </a:r>
          </a:p>
          <a:p>
            <a:pPr algn="just"/>
            <a:r>
              <a:rPr lang="en-IN" sz="3200" dirty="0"/>
              <a:t>        2       60</a:t>
            </a:r>
          </a:p>
          <a:p>
            <a:pPr algn="just"/>
            <a:r>
              <a:rPr lang="en-IN" sz="3200" dirty="0"/>
              <a:t>        3       20</a:t>
            </a:r>
          </a:p>
          <a:p>
            <a:pPr algn="just"/>
            <a:r>
              <a:rPr lang="en-IN" sz="3200" dirty="0"/>
              <a:t>        4       50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9409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Sorted Key Property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023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M; 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&gt;(1, 40));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&gt;(2, 30));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&gt;(3, 60));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50));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10));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</a:t>
            </a:r>
            <a:r>
              <a:rPr lang="en-IN" sz="3200" dirty="0" err="1"/>
              <a:t>itr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nThe</a:t>
            </a:r>
            <a:r>
              <a:rPr lang="en-IN" sz="3200" dirty="0"/>
              <a:t> multimap M is : \n";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tKEY</a:t>
            </a:r>
            <a:r>
              <a:rPr lang="en-IN" sz="3200" dirty="0"/>
              <a:t>\</a:t>
            </a:r>
            <a:r>
              <a:rPr lang="en-IN" sz="3200" dirty="0" err="1"/>
              <a:t>tELEMENT</a:t>
            </a:r>
            <a:r>
              <a:rPr lang="en-IN" sz="3200" dirty="0"/>
              <a:t>\n";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6869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078187"/>
          </a:xfrm>
        </p:spPr>
        <p:txBody>
          <a:bodyPr/>
          <a:lstStyle/>
          <a:p>
            <a:pPr algn="l"/>
            <a:r>
              <a:rPr lang="en-IN" sz="2800" dirty="0"/>
              <a:t>   for (</a:t>
            </a:r>
            <a:r>
              <a:rPr lang="en-IN" sz="2800" dirty="0" err="1"/>
              <a:t>itr</a:t>
            </a:r>
            <a:r>
              <a:rPr lang="en-IN" sz="2800" dirty="0"/>
              <a:t> = </a:t>
            </a:r>
            <a:r>
              <a:rPr lang="en-IN" sz="2800" dirty="0" err="1"/>
              <a:t>M.begin</a:t>
            </a:r>
            <a:r>
              <a:rPr lang="en-IN" sz="2800" dirty="0"/>
              <a:t>(); </a:t>
            </a:r>
            <a:r>
              <a:rPr lang="en-IN" sz="2800" dirty="0" err="1"/>
              <a:t>itr</a:t>
            </a:r>
            <a:r>
              <a:rPr lang="en-IN" sz="2800" dirty="0"/>
              <a:t> != </a:t>
            </a:r>
            <a:r>
              <a:rPr lang="en-IN" sz="2800" dirty="0" err="1"/>
              <a:t>M.end</a:t>
            </a:r>
            <a:r>
              <a:rPr lang="en-IN" sz="2800" dirty="0"/>
              <a:t>(); ++</a:t>
            </a:r>
            <a:r>
              <a:rPr lang="en-IN" sz="2800" dirty="0" err="1"/>
              <a:t>itr</a:t>
            </a:r>
            <a:r>
              <a:rPr lang="en-IN" sz="2800" dirty="0"/>
              <a:t>) </a:t>
            </a:r>
            <a:br>
              <a:rPr lang="en-IN" sz="2800" dirty="0"/>
            </a:br>
            <a:r>
              <a:rPr lang="en-IN" sz="2800" dirty="0"/>
              <a:t>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-&gt;first;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   }</a:t>
            </a:r>
          </a:p>
          <a:p>
            <a:pPr algn="l"/>
            <a:r>
              <a:rPr lang="en-IN" sz="2800" dirty="0"/>
              <a:t>}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M.insert</a:t>
            </a:r>
            <a:r>
              <a:rPr lang="en-IN" sz="2800" dirty="0"/>
              <a:t>(pair&lt;</a:t>
            </a:r>
            <a:r>
              <a:rPr lang="en-IN" sz="2800" dirty="0" err="1"/>
              <a:t>int</a:t>
            </a:r>
            <a:r>
              <a:rPr lang="en-IN" sz="2800" dirty="0"/>
              <a:t>, </a:t>
            </a:r>
            <a:r>
              <a:rPr lang="en-IN" sz="2800" dirty="0" err="1"/>
              <a:t>int</a:t>
            </a:r>
            <a:r>
              <a:rPr lang="en-IN" sz="2800" dirty="0"/>
              <a:t>&gt;(4, 50));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M.insert</a:t>
            </a:r>
            <a:r>
              <a:rPr lang="en-IN" sz="2800" dirty="0"/>
              <a:t>(pair&lt;</a:t>
            </a:r>
            <a:r>
              <a:rPr lang="en-IN" sz="2800" dirty="0" err="1"/>
              <a:t>int</a:t>
            </a:r>
            <a:r>
              <a:rPr lang="en-IN" sz="2800" dirty="0"/>
              <a:t>, </a:t>
            </a:r>
            <a:r>
              <a:rPr lang="en-IN" sz="2800" dirty="0" err="1"/>
              <a:t>int</a:t>
            </a:r>
            <a:r>
              <a:rPr lang="en-IN" sz="2800" dirty="0"/>
              <a:t>&gt;(5, 10));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nThe</a:t>
            </a:r>
            <a:r>
              <a:rPr lang="en-IN" sz="2800" dirty="0"/>
              <a:t> multimap M is : \n";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tKEY</a:t>
            </a:r>
            <a:r>
              <a:rPr lang="en-IN" sz="2800" dirty="0"/>
              <a:t>\</a:t>
            </a:r>
            <a:r>
              <a:rPr lang="en-IN" sz="2800" dirty="0" err="1"/>
              <a:t>tELEMENT</a:t>
            </a:r>
            <a:r>
              <a:rPr lang="en-IN" sz="2800" dirty="0"/>
              <a:t>\n";</a:t>
            </a:r>
            <a:br>
              <a:rPr lang="en-IN" sz="2800" dirty="0"/>
            </a:br>
            <a:r>
              <a:rPr lang="en-IN" sz="2800" dirty="0"/>
              <a:t>    for (</a:t>
            </a:r>
            <a:r>
              <a:rPr lang="en-IN" sz="2800" dirty="0" err="1"/>
              <a:t>itr</a:t>
            </a:r>
            <a:r>
              <a:rPr lang="en-IN" sz="2800" dirty="0"/>
              <a:t> = </a:t>
            </a:r>
            <a:r>
              <a:rPr lang="en-IN" sz="2800" dirty="0" err="1"/>
              <a:t>M.begin</a:t>
            </a:r>
            <a:r>
              <a:rPr lang="en-IN" sz="2800" dirty="0"/>
              <a:t>(); </a:t>
            </a:r>
            <a:r>
              <a:rPr lang="en-IN" sz="2800" dirty="0" err="1"/>
              <a:t>itr</a:t>
            </a:r>
            <a:r>
              <a:rPr lang="en-IN" sz="2800" dirty="0"/>
              <a:t> != </a:t>
            </a:r>
            <a:r>
              <a:rPr lang="en-IN" sz="2800" dirty="0" err="1"/>
              <a:t>M.end</a:t>
            </a:r>
            <a:r>
              <a:rPr lang="en-IN" sz="2800" dirty="0"/>
              <a:t>(); ++</a:t>
            </a:r>
            <a:r>
              <a:rPr lang="en-IN" sz="2800" dirty="0" err="1"/>
              <a:t>itr</a:t>
            </a:r>
            <a:r>
              <a:rPr lang="en-IN" sz="2800" dirty="0"/>
              <a:t>)</a:t>
            </a:r>
            <a:br>
              <a:rPr lang="en-IN" sz="2800" dirty="0"/>
            </a:br>
            <a:r>
              <a:rPr lang="en-IN" sz="2800" dirty="0"/>
              <a:t> 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-&gt;first;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    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426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US" sz="2800" dirty="0"/>
              <a:t>Output:</a:t>
            </a:r>
          </a:p>
          <a:p>
            <a:pPr algn="just"/>
            <a:endParaRPr lang="en-US" sz="2800" dirty="0"/>
          </a:p>
          <a:p>
            <a:pPr algn="just"/>
            <a:r>
              <a:rPr lang="en-IN" sz="2800" dirty="0"/>
              <a:t>The multimap M is :    </a:t>
            </a:r>
          </a:p>
          <a:p>
            <a:pPr algn="just"/>
            <a:r>
              <a:rPr lang="en-IN" sz="2800" dirty="0"/>
              <a:t>        KEY     ELEMENT</a:t>
            </a:r>
          </a:p>
          <a:p>
            <a:pPr algn="just"/>
            <a:r>
              <a:rPr lang="en-IN" sz="2800" dirty="0"/>
              <a:t>        1       		40     </a:t>
            </a:r>
          </a:p>
          <a:p>
            <a:pPr algn="just"/>
            <a:r>
              <a:rPr lang="en-IN" sz="2800" dirty="0"/>
              <a:t>        2       		30</a:t>
            </a:r>
          </a:p>
          <a:p>
            <a:pPr algn="just"/>
            <a:r>
              <a:rPr lang="en-IN" sz="2800" dirty="0"/>
              <a:t>        3       		60</a:t>
            </a:r>
          </a:p>
          <a:p>
            <a:pPr algn="just"/>
            <a:r>
              <a:rPr lang="en-IN" sz="2800" dirty="0"/>
              <a:t>        6       		50</a:t>
            </a:r>
          </a:p>
          <a:p>
            <a:pPr algn="just"/>
            <a:r>
              <a:rPr lang="en-IN" sz="2800" dirty="0"/>
              <a:t>        6       		10</a:t>
            </a:r>
          </a:p>
          <a:p>
            <a:pPr algn="just"/>
            <a:endParaRPr lang="en-IN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6373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IN" sz="2800" dirty="0"/>
              <a:t>The multimap M is :</a:t>
            </a:r>
          </a:p>
          <a:p>
            <a:pPr algn="just"/>
            <a:endParaRPr lang="en-IN" sz="2800" dirty="0"/>
          </a:p>
          <a:p>
            <a:pPr algn="just"/>
            <a:r>
              <a:rPr lang="en-IN" sz="2800" dirty="0"/>
              <a:t>        KEY     ELEMENT</a:t>
            </a:r>
          </a:p>
          <a:p>
            <a:pPr algn="just"/>
            <a:r>
              <a:rPr lang="en-IN" sz="2800" dirty="0"/>
              <a:t>        1       		40</a:t>
            </a:r>
          </a:p>
          <a:p>
            <a:pPr algn="just"/>
            <a:r>
              <a:rPr lang="en-IN" sz="2800" dirty="0"/>
              <a:t>        2      		 30</a:t>
            </a:r>
          </a:p>
          <a:p>
            <a:pPr algn="just"/>
            <a:r>
              <a:rPr lang="en-IN" sz="2800" dirty="0"/>
              <a:t>        3       		60</a:t>
            </a:r>
          </a:p>
          <a:p>
            <a:pPr algn="just"/>
            <a:r>
              <a:rPr lang="en-IN" sz="2800" dirty="0"/>
              <a:t>        4       		50</a:t>
            </a:r>
          </a:p>
          <a:p>
            <a:pPr algn="just"/>
            <a:r>
              <a:rPr lang="en-IN" sz="2800" dirty="0"/>
              <a:t>        5       		10</a:t>
            </a:r>
          </a:p>
          <a:p>
            <a:pPr algn="just"/>
            <a:r>
              <a:rPr lang="en-IN" sz="2800" dirty="0"/>
              <a:t>        6       		50</a:t>
            </a:r>
          </a:p>
          <a:p>
            <a:pPr algn="just"/>
            <a:r>
              <a:rPr lang="en-IN" sz="2800" dirty="0"/>
              <a:t>        6       		10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48889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 err="1">
                <a:solidFill>
                  <a:schemeClr val="bg1"/>
                </a:solidFill>
              </a:rPr>
              <a:t>Multimap</a:t>
            </a:r>
            <a:r>
              <a:rPr lang="en-US" altLang="en-US" sz="4400" b="1" dirty="0">
                <a:solidFill>
                  <a:schemeClr val="bg1"/>
                </a:solidFill>
              </a:rPr>
              <a:t> in STL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9274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2828835"/>
            <a:ext cx="647192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Assign one multimap to another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3229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M; 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&gt;(1, 40));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&gt;(2, 30));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&gt;(3, 60));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50));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10));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</a:t>
            </a:r>
            <a:r>
              <a:rPr lang="en-IN" sz="3200" dirty="0" err="1"/>
              <a:t>itr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nThe</a:t>
            </a:r>
            <a:r>
              <a:rPr lang="en-IN" sz="3200" dirty="0"/>
              <a:t> multimap M is : \n";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tKEY</a:t>
            </a:r>
            <a:r>
              <a:rPr lang="en-IN" sz="3200" dirty="0"/>
              <a:t>\</a:t>
            </a:r>
            <a:r>
              <a:rPr lang="en-IN" sz="3200" dirty="0" err="1"/>
              <a:t>tELEMENT</a:t>
            </a:r>
            <a:r>
              <a:rPr lang="en-IN" sz="3200" dirty="0"/>
              <a:t>\n";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2831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2800" dirty="0"/>
              <a:t>   for (</a:t>
            </a:r>
            <a:r>
              <a:rPr lang="en-IN" sz="2800" dirty="0" err="1"/>
              <a:t>itr</a:t>
            </a:r>
            <a:r>
              <a:rPr lang="en-IN" sz="2800" dirty="0"/>
              <a:t> = </a:t>
            </a:r>
            <a:r>
              <a:rPr lang="en-IN" sz="2800" dirty="0" err="1"/>
              <a:t>M.begin</a:t>
            </a:r>
            <a:r>
              <a:rPr lang="en-IN" sz="2800" dirty="0"/>
              <a:t>(); </a:t>
            </a:r>
            <a:r>
              <a:rPr lang="en-IN" sz="2800" dirty="0" err="1"/>
              <a:t>itr</a:t>
            </a:r>
            <a:r>
              <a:rPr lang="en-IN" sz="2800" dirty="0"/>
              <a:t> != </a:t>
            </a:r>
            <a:r>
              <a:rPr lang="en-IN" sz="2800" dirty="0" err="1"/>
              <a:t>M.end</a:t>
            </a:r>
            <a:r>
              <a:rPr lang="en-IN" sz="2800" dirty="0"/>
              <a:t>(); ++</a:t>
            </a:r>
            <a:r>
              <a:rPr lang="en-IN" sz="2800" dirty="0" err="1"/>
              <a:t>itr</a:t>
            </a:r>
            <a:r>
              <a:rPr lang="en-IN" sz="2800" dirty="0"/>
              <a:t>) </a:t>
            </a:r>
            <a:br>
              <a:rPr lang="en-IN" sz="2800" dirty="0"/>
            </a:br>
            <a:r>
              <a:rPr lang="en-IN" sz="2800" dirty="0"/>
              <a:t>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-&gt;first;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   }</a:t>
            </a:r>
          </a:p>
          <a:p>
            <a:pPr algn="l"/>
            <a:r>
              <a:rPr lang="en-IN" sz="2800" dirty="0"/>
              <a:t>}</a:t>
            </a:r>
          </a:p>
          <a:p>
            <a:pPr algn="l"/>
            <a:r>
              <a:rPr lang="en-IN" sz="2800" dirty="0"/>
              <a:t>    multimap&lt;</a:t>
            </a:r>
            <a:r>
              <a:rPr lang="en-IN" sz="2800" dirty="0" err="1"/>
              <a:t>int</a:t>
            </a:r>
            <a:r>
              <a:rPr lang="en-IN" sz="2800" dirty="0"/>
              <a:t>, </a:t>
            </a:r>
            <a:r>
              <a:rPr lang="en-IN" sz="2800" dirty="0" err="1"/>
              <a:t>int</a:t>
            </a:r>
            <a:r>
              <a:rPr lang="en-IN" sz="2800" dirty="0"/>
              <a:t>&gt; M1(</a:t>
            </a:r>
            <a:r>
              <a:rPr lang="en-IN" sz="2800" dirty="0" err="1"/>
              <a:t>M.begin</a:t>
            </a:r>
            <a:r>
              <a:rPr lang="en-IN" sz="2800" dirty="0"/>
              <a:t>(), </a:t>
            </a:r>
            <a:r>
              <a:rPr lang="en-IN" sz="2800" dirty="0" err="1"/>
              <a:t>M.end</a:t>
            </a:r>
            <a:r>
              <a:rPr lang="en-IN" sz="2800" dirty="0"/>
              <a:t>());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nThe</a:t>
            </a:r>
            <a:r>
              <a:rPr lang="en-IN" sz="2800" dirty="0"/>
              <a:t> multimap M1 is : \n";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tKEY</a:t>
            </a:r>
            <a:r>
              <a:rPr lang="en-IN" sz="2800" dirty="0"/>
              <a:t>\</a:t>
            </a:r>
            <a:r>
              <a:rPr lang="en-IN" sz="2800" dirty="0" err="1"/>
              <a:t>tELEMENT</a:t>
            </a:r>
            <a:r>
              <a:rPr lang="en-IN" sz="2800" dirty="0"/>
              <a:t>\n";</a:t>
            </a:r>
            <a:br>
              <a:rPr lang="en-IN" sz="2800" dirty="0"/>
            </a:br>
            <a:r>
              <a:rPr lang="en-IN" sz="2800" dirty="0"/>
              <a:t>for (</a:t>
            </a:r>
            <a:r>
              <a:rPr lang="en-IN" sz="2800" dirty="0" err="1"/>
              <a:t>itr</a:t>
            </a:r>
            <a:r>
              <a:rPr lang="en-IN" sz="2800" dirty="0"/>
              <a:t> = M1.begin(); </a:t>
            </a:r>
            <a:r>
              <a:rPr lang="en-IN" sz="2800" dirty="0" err="1"/>
              <a:t>itr</a:t>
            </a:r>
            <a:r>
              <a:rPr lang="en-IN" sz="2800" dirty="0"/>
              <a:t> != M1.end(); ++</a:t>
            </a:r>
            <a:r>
              <a:rPr lang="en-IN" sz="2800" dirty="0" err="1"/>
              <a:t>itr</a:t>
            </a:r>
            <a:r>
              <a:rPr lang="en-IN" sz="2800" dirty="0"/>
              <a:t>)</a:t>
            </a:r>
            <a:br>
              <a:rPr lang="en-IN" sz="2800" dirty="0"/>
            </a:br>
            <a:r>
              <a:rPr lang="en-IN" sz="2800" dirty="0"/>
              <a:t> 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-&gt;first;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    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8687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The multimap M is :    </a:t>
            </a:r>
          </a:p>
          <a:p>
            <a:pPr algn="l"/>
            <a:r>
              <a:rPr lang="en-IN" sz="3200" dirty="0"/>
              <a:t>        KEY     ELEMENT</a:t>
            </a:r>
          </a:p>
          <a:p>
            <a:pPr algn="l"/>
            <a:r>
              <a:rPr lang="en-IN" sz="3200" dirty="0"/>
              <a:t>        1       40</a:t>
            </a:r>
          </a:p>
          <a:p>
            <a:pPr algn="l"/>
            <a:r>
              <a:rPr lang="en-IN" sz="3200" dirty="0"/>
              <a:t>        2       30</a:t>
            </a:r>
          </a:p>
          <a:p>
            <a:pPr algn="l"/>
            <a:r>
              <a:rPr lang="en-IN" sz="3200" dirty="0"/>
              <a:t>        3       60</a:t>
            </a:r>
          </a:p>
          <a:p>
            <a:pPr algn="l"/>
            <a:r>
              <a:rPr lang="en-IN" sz="3200" dirty="0"/>
              <a:t>        6       50</a:t>
            </a:r>
          </a:p>
          <a:p>
            <a:pPr algn="l"/>
            <a:r>
              <a:rPr lang="en-IN" sz="3200" dirty="0"/>
              <a:t>        6       10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2350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426808"/>
          </a:xfrm>
        </p:spPr>
        <p:txBody>
          <a:bodyPr/>
          <a:lstStyle/>
          <a:p>
            <a:pPr algn="just"/>
            <a:r>
              <a:rPr lang="en-IN" sz="3200" dirty="0"/>
              <a:t>The multimap M1 is :</a:t>
            </a:r>
          </a:p>
          <a:p>
            <a:pPr algn="just"/>
            <a:r>
              <a:rPr lang="en-IN" sz="3200" dirty="0"/>
              <a:t>        KEY     ELEMENT</a:t>
            </a:r>
          </a:p>
          <a:p>
            <a:pPr algn="just"/>
            <a:r>
              <a:rPr lang="en-IN" sz="3200" dirty="0"/>
              <a:t>        1       40</a:t>
            </a:r>
          </a:p>
          <a:p>
            <a:pPr algn="just"/>
            <a:r>
              <a:rPr lang="en-IN" sz="3200" dirty="0"/>
              <a:t>        2       30</a:t>
            </a:r>
          </a:p>
          <a:p>
            <a:pPr algn="just"/>
            <a:r>
              <a:rPr lang="en-IN" sz="3200" dirty="0"/>
              <a:t>        3       60</a:t>
            </a:r>
          </a:p>
          <a:p>
            <a:pPr algn="just"/>
            <a:r>
              <a:rPr lang="en-IN" sz="3200" dirty="0"/>
              <a:t>        6       50</a:t>
            </a:r>
          </a:p>
          <a:p>
            <a:pPr algn="just"/>
            <a:r>
              <a:rPr lang="en-IN" sz="3200" dirty="0"/>
              <a:t>        6       10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150805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2828835"/>
            <a:ext cx="647192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altLang="ko-KR" sz="3600" b="1" dirty="0">
                <a:cs typeface="Arial" pitchFamily="34" charset="0"/>
              </a:rPr>
              <a:t>Remove all elements up to key with specific value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1116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M; 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&gt;(1, 40));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&gt;(2, 30));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&gt;(3, 60));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50));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10));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</a:t>
            </a:r>
            <a:r>
              <a:rPr lang="en-IN" sz="3200" dirty="0" err="1"/>
              <a:t>itr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nThe</a:t>
            </a:r>
            <a:r>
              <a:rPr lang="en-IN" sz="3200" dirty="0"/>
              <a:t> multimap M is : \n";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tKEY</a:t>
            </a:r>
            <a:r>
              <a:rPr lang="en-IN" sz="3200" dirty="0"/>
              <a:t>\</a:t>
            </a:r>
            <a:r>
              <a:rPr lang="en-IN" sz="3200" dirty="0" err="1"/>
              <a:t>tELEMENT</a:t>
            </a:r>
            <a:r>
              <a:rPr lang="en-IN" sz="3200" dirty="0"/>
              <a:t>\n";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00411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46426"/>
          </a:xfrm>
        </p:spPr>
        <p:txBody>
          <a:bodyPr/>
          <a:lstStyle/>
          <a:p>
            <a:pPr algn="l"/>
            <a:r>
              <a:rPr lang="en-IN" sz="2800" dirty="0"/>
              <a:t>   for (</a:t>
            </a:r>
            <a:r>
              <a:rPr lang="en-IN" sz="2800" dirty="0" err="1"/>
              <a:t>itr</a:t>
            </a:r>
            <a:r>
              <a:rPr lang="en-IN" sz="2800" dirty="0"/>
              <a:t> = </a:t>
            </a:r>
            <a:r>
              <a:rPr lang="en-IN" sz="2800" dirty="0" err="1"/>
              <a:t>M.begin</a:t>
            </a:r>
            <a:r>
              <a:rPr lang="en-IN" sz="2800" dirty="0"/>
              <a:t>(); </a:t>
            </a:r>
            <a:r>
              <a:rPr lang="en-IN" sz="2800" dirty="0" err="1"/>
              <a:t>itr</a:t>
            </a:r>
            <a:r>
              <a:rPr lang="en-IN" sz="2800" dirty="0"/>
              <a:t> != </a:t>
            </a:r>
            <a:r>
              <a:rPr lang="en-IN" sz="2800" dirty="0" err="1"/>
              <a:t>M.end</a:t>
            </a:r>
            <a:r>
              <a:rPr lang="en-IN" sz="2800" dirty="0"/>
              <a:t>(); ++</a:t>
            </a:r>
            <a:r>
              <a:rPr lang="en-IN" sz="2800" dirty="0" err="1"/>
              <a:t>itr</a:t>
            </a:r>
            <a:r>
              <a:rPr lang="en-IN" sz="2800" dirty="0"/>
              <a:t>) </a:t>
            </a:r>
            <a:br>
              <a:rPr lang="en-IN" sz="2800" dirty="0"/>
            </a:br>
            <a:r>
              <a:rPr lang="en-IN" sz="2800" dirty="0"/>
              <a:t>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-&gt;first;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   }</a:t>
            </a:r>
          </a:p>
          <a:p>
            <a:pPr algn="l"/>
            <a:r>
              <a:rPr lang="en-IN" sz="2800" dirty="0"/>
              <a:t>}</a:t>
            </a:r>
          </a:p>
          <a:p>
            <a:pPr algn="l"/>
            <a:r>
              <a:rPr lang="en-IN" sz="2800" dirty="0" err="1"/>
              <a:t>M.erase</a:t>
            </a:r>
            <a:r>
              <a:rPr lang="en-IN" sz="2800" dirty="0"/>
              <a:t>(</a:t>
            </a:r>
            <a:r>
              <a:rPr lang="en-IN" sz="2800" dirty="0" err="1"/>
              <a:t>M.begin</a:t>
            </a:r>
            <a:r>
              <a:rPr lang="en-IN" sz="2800" dirty="0"/>
              <a:t>(), </a:t>
            </a:r>
            <a:r>
              <a:rPr lang="en-IN" sz="2800" dirty="0" err="1"/>
              <a:t>M.find</a:t>
            </a:r>
            <a:r>
              <a:rPr lang="en-IN" sz="2800" dirty="0"/>
              <a:t>(3));</a:t>
            </a:r>
            <a:br>
              <a:rPr lang="en-IN" sz="2800" dirty="0"/>
            </a:b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nThe</a:t>
            </a:r>
            <a:r>
              <a:rPr lang="en-IN" sz="2800" dirty="0"/>
              <a:t> M after removal of elements less than key=3 is : \n";</a:t>
            </a:r>
            <a:br>
              <a:rPr lang="en-IN" sz="2800" dirty="0"/>
            </a:b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tKEY</a:t>
            </a:r>
            <a:r>
              <a:rPr lang="en-IN" sz="2800" dirty="0"/>
              <a:t>\</a:t>
            </a:r>
            <a:r>
              <a:rPr lang="en-IN" sz="2800" dirty="0" err="1"/>
              <a:t>tELEMENT</a:t>
            </a:r>
            <a:r>
              <a:rPr lang="en-IN" sz="2800" dirty="0"/>
              <a:t>\n";</a:t>
            </a:r>
            <a:br>
              <a:rPr lang="en-IN" sz="2800" dirty="0"/>
            </a:br>
            <a:r>
              <a:rPr lang="en-IN" sz="2800" dirty="0"/>
              <a:t>for (</a:t>
            </a:r>
            <a:r>
              <a:rPr lang="en-IN" sz="2800" dirty="0" err="1"/>
              <a:t>itr</a:t>
            </a:r>
            <a:r>
              <a:rPr lang="en-IN" sz="2800" dirty="0"/>
              <a:t> = </a:t>
            </a:r>
            <a:r>
              <a:rPr lang="en-IN" sz="2800" dirty="0" err="1"/>
              <a:t>M.begin</a:t>
            </a:r>
            <a:r>
              <a:rPr lang="en-IN" sz="2800" dirty="0"/>
              <a:t>(); </a:t>
            </a:r>
            <a:r>
              <a:rPr lang="en-IN" sz="2800" dirty="0" err="1"/>
              <a:t>itr</a:t>
            </a:r>
            <a:r>
              <a:rPr lang="en-IN" sz="2800" dirty="0"/>
              <a:t> != </a:t>
            </a:r>
            <a:r>
              <a:rPr lang="en-IN" sz="2800" dirty="0" err="1"/>
              <a:t>M.end</a:t>
            </a:r>
            <a:r>
              <a:rPr lang="en-IN" sz="2800" dirty="0"/>
              <a:t>(); ++</a:t>
            </a:r>
            <a:r>
              <a:rPr lang="en-IN" sz="2800" dirty="0" err="1"/>
              <a:t>itr</a:t>
            </a:r>
            <a:r>
              <a:rPr lang="en-IN" sz="2800" dirty="0"/>
              <a:t>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-&gt;first;</a:t>
            </a:r>
            <a:br>
              <a:rPr lang="en-IN" sz="2800" dirty="0"/>
            </a:br>
            <a:r>
              <a:rPr lang="en-IN" sz="2800" dirty="0"/>
              <a:t>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73783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040957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  <a:endParaRPr lang="en-IN" sz="3200" dirty="0"/>
          </a:p>
          <a:p>
            <a:pPr algn="just"/>
            <a:r>
              <a:rPr lang="en-IN" sz="3200" dirty="0"/>
              <a:t>The multimap M is :    </a:t>
            </a:r>
          </a:p>
          <a:p>
            <a:pPr algn="just"/>
            <a:r>
              <a:rPr lang="en-IN" sz="3200" dirty="0"/>
              <a:t>        KEY     ELEMENT</a:t>
            </a:r>
          </a:p>
          <a:p>
            <a:pPr algn="just"/>
            <a:r>
              <a:rPr lang="en-IN" sz="3200" dirty="0"/>
              <a:t>        1       40     </a:t>
            </a:r>
          </a:p>
          <a:p>
            <a:pPr algn="just"/>
            <a:r>
              <a:rPr lang="en-IN" sz="3200" dirty="0"/>
              <a:t>        2       30</a:t>
            </a:r>
          </a:p>
          <a:p>
            <a:pPr algn="just"/>
            <a:r>
              <a:rPr lang="en-IN" sz="3200" dirty="0"/>
              <a:t>        3       60</a:t>
            </a:r>
          </a:p>
          <a:p>
            <a:pPr algn="just"/>
            <a:r>
              <a:rPr lang="en-IN" sz="3200" dirty="0"/>
              <a:t>        6       50</a:t>
            </a:r>
          </a:p>
          <a:p>
            <a:pPr algn="just"/>
            <a:r>
              <a:rPr lang="en-IN" sz="3200" dirty="0"/>
              <a:t>        6       10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89347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826306"/>
          </a:xfrm>
        </p:spPr>
        <p:txBody>
          <a:bodyPr/>
          <a:lstStyle/>
          <a:p>
            <a:pPr algn="just"/>
            <a:r>
              <a:rPr lang="en-IN" sz="3200" dirty="0"/>
              <a:t>The M after removal of elements less than key=3 is :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        KEY     ELEMENT</a:t>
            </a:r>
          </a:p>
          <a:p>
            <a:pPr algn="just"/>
            <a:r>
              <a:rPr lang="en-IN" sz="3200" dirty="0"/>
              <a:t>        3       	60</a:t>
            </a:r>
          </a:p>
          <a:p>
            <a:pPr algn="just"/>
            <a:r>
              <a:rPr lang="en-IN" sz="3200" dirty="0"/>
              <a:t>        6       	50</a:t>
            </a:r>
          </a:p>
          <a:p>
            <a:pPr algn="just"/>
            <a:r>
              <a:rPr lang="en-IN" sz="3200" dirty="0"/>
              <a:t>        6       	10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9396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Introduction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8556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2828835"/>
            <a:ext cx="647192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altLang="ko-KR" sz="3600" b="1" dirty="0">
                <a:cs typeface="Arial" pitchFamily="34" charset="0"/>
              </a:rPr>
              <a:t>Remove all elements with key=4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3478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M; 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&gt;(1, 40));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&gt;(2, 30));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&gt;(3, 60));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50));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&gt;(4, 20));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&gt;(5, 10));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</a:t>
            </a:r>
            <a:r>
              <a:rPr lang="en-IN" sz="3200" dirty="0" err="1"/>
              <a:t>itr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nThe</a:t>
            </a:r>
            <a:r>
              <a:rPr lang="en-IN" sz="3200" dirty="0"/>
              <a:t> multimap M is : \n";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tKEY</a:t>
            </a:r>
            <a:r>
              <a:rPr lang="en-IN" sz="3200" dirty="0"/>
              <a:t>\</a:t>
            </a:r>
            <a:r>
              <a:rPr lang="en-IN" sz="3200" dirty="0" err="1"/>
              <a:t>tELEMENT</a:t>
            </a:r>
            <a:r>
              <a:rPr lang="en-IN" sz="3200" dirty="0"/>
              <a:t>\n";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836821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156955"/>
            <a:ext cx="10947042" cy="6310199"/>
          </a:xfrm>
        </p:spPr>
        <p:txBody>
          <a:bodyPr/>
          <a:lstStyle/>
          <a:p>
            <a:pPr algn="l"/>
            <a:r>
              <a:rPr lang="en-IN" sz="2800" dirty="0"/>
              <a:t>   for (</a:t>
            </a:r>
            <a:r>
              <a:rPr lang="en-IN" sz="2800" dirty="0" err="1"/>
              <a:t>itr</a:t>
            </a:r>
            <a:r>
              <a:rPr lang="en-IN" sz="2800" dirty="0"/>
              <a:t> = </a:t>
            </a:r>
            <a:r>
              <a:rPr lang="en-IN" sz="2800" dirty="0" err="1"/>
              <a:t>M.begin</a:t>
            </a:r>
            <a:r>
              <a:rPr lang="en-IN" sz="2800" dirty="0"/>
              <a:t>(); </a:t>
            </a:r>
            <a:r>
              <a:rPr lang="en-IN" sz="2800" dirty="0" err="1"/>
              <a:t>itr</a:t>
            </a:r>
            <a:r>
              <a:rPr lang="en-IN" sz="2800" dirty="0"/>
              <a:t> != </a:t>
            </a:r>
            <a:r>
              <a:rPr lang="en-IN" sz="2800" dirty="0" err="1"/>
              <a:t>M.end</a:t>
            </a:r>
            <a:r>
              <a:rPr lang="en-IN" sz="2800" dirty="0"/>
              <a:t>(); ++</a:t>
            </a:r>
            <a:r>
              <a:rPr lang="en-IN" sz="2800" dirty="0" err="1"/>
              <a:t>itr</a:t>
            </a:r>
            <a:r>
              <a:rPr lang="en-IN" sz="2800" dirty="0"/>
              <a:t>) </a:t>
            </a:r>
            <a:br>
              <a:rPr lang="en-IN" sz="2800" dirty="0"/>
            </a:br>
            <a:r>
              <a:rPr lang="en-IN" sz="2800" dirty="0"/>
              <a:t>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-&gt;first;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   }</a:t>
            </a:r>
          </a:p>
          <a:p>
            <a:pPr algn="l"/>
            <a:r>
              <a:rPr lang="en-IN" sz="2800" dirty="0"/>
              <a:t>}</a:t>
            </a:r>
            <a:br>
              <a:rPr lang="en-IN" sz="2800" dirty="0"/>
            </a:br>
            <a:r>
              <a:rPr lang="en-IN" sz="2800" dirty="0"/>
              <a:t>   </a:t>
            </a:r>
            <a:r>
              <a:rPr lang="en-IN" sz="2800" dirty="0" err="1"/>
              <a:t>M.erase</a:t>
            </a:r>
            <a:r>
              <a:rPr lang="en-IN" sz="2800" dirty="0"/>
              <a:t>(4);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nThe</a:t>
            </a:r>
            <a:r>
              <a:rPr lang="en-IN" sz="2800" dirty="0"/>
              <a:t> M after removal of key=4 is : \n";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"\</a:t>
            </a:r>
            <a:r>
              <a:rPr lang="en-IN" sz="2800" dirty="0" err="1"/>
              <a:t>tKEY</a:t>
            </a:r>
            <a:r>
              <a:rPr lang="en-IN" sz="2800" dirty="0"/>
              <a:t>\</a:t>
            </a:r>
            <a:r>
              <a:rPr lang="en-IN" sz="2800" dirty="0" err="1"/>
              <a:t>tELEMENT</a:t>
            </a:r>
            <a:r>
              <a:rPr lang="en-IN" sz="2800" dirty="0"/>
              <a:t>\n";</a:t>
            </a:r>
            <a:br>
              <a:rPr lang="en-IN" sz="2800" dirty="0"/>
            </a:br>
            <a:r>
              <a:rPr lang="en-IN" sz="2800" dirty="0"/>
              <a:t>    for (</a:t>
            </a:r>
            <a:r>
              <a:rPr lang="en-IN" sz="2800" dirty="0" err="1"/>
              <a:t>itr</a:t>
            </a:r>
            <a:r>
              <a:rPr lang="en-IN" sz="2800" dirty="0"/>
              <a:t> = </a:t>
            </a:r>
            <a:r>
              <a:rPr lang="en-IN" sz="2800" dirty="0" err="1"/>
              <a:t>M.begin</a:t>
            </a:r>
            <a:r>
              <a:rPr lang="en-IN" sz="2800" dirty="0"/>
              <a:t>(); </a:t>
            </a:r>
            <a:r>
              <a:rPr lang="en-IN" sz="2800" dirty="0" err="1"/>
              <a:t>itr</a:t>
            </a:r>
            <a:r>
              <a:rPr lang="en-IN" sz="2800" dirty="0"/>
              <a:t> != </a:t>
            </a:r>
            <a:r>
              <a:rPr lang="en-IN" sz="2800" dirty="0" err="1"/>
              <a:t>M.end</a:t>
            </a:r>
            <a:r>
              <a:rPr lang="en-IN" sz="2800" dirty="0"/>
              <a:t>(); ++</a:t>
            </a:r>
            <a:r>
              <a:rPr lang="en-IN" sz="2800" dirty="0" err="1"/>
              <a:t>itr</a:t>
            </a:r>
            <a:r>
              <a:rPr lang="en-IN" sz="2800" dirty="0"/>
              <a:t>)</a:t>
            </a:r>
            <a:br>
              <a:rPr lang="en-IN" sz="2800" dirty="0"/>
            </a:br>
            <a:r>
              <a:rPr lang="en-IN" sz="2800" dirty="0"/>
              <a:t> 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-&gt;first;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    }</a:t>
            </a:r>
            <a:br>
              <a:rPr lang="en-IN" sz="2800" dirty="0"/>
            </a:br>
            <a:r>
              <a:rPr lang="en-IN" sz="2800" dirty="0"/>
              <a:t>    return 0;</a:t>
            </a:r>
            <a:br>
              <a:rPr lang="en-IN" sz="2800" dirty="0"/>
            </a:br>
            <a:r>
              <a:rPr lang="en-IN" sz="28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88776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971182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IN" sz="3200" dirty="0"/>
              <a:t>The multimap M is :    </a:t>
            </a:r>
          </a:p>
          <a:p>
            <a:pPr algn="just"/>
            <a:r>
              <a:rPr lang="en-IN" sz="3200" dirty="0"/>
              <a:t>        KEY     ELEMENT</a:t>
            </a:r>
          </a:p>
          <a:p>
            <a:pPr algn="just"/>
            <a:r>
              <a:rPr lang="en-IN" sz="3200" dirty="0"/>
              <a:t>        1       40     </a:t>
            </a:r>
          </a:p>
          <a:p>
            <a:pPr algn="just"/>
            <a:r>
              <a:rPr lang="en-IN" sz="3200" dirty="0"/>
              <a:t>        2       30     </a:t>
            </a:r>
          </a:p>
          <a:p>
            <a:pPr algn="just"/>
            <a:r>
              <a:rPr lang="en-IN" sz="3200" dirty="0"/>
              <a:t>        3       60     </a:t>
            </a:r>
          </a:p>
          <a:p>
            <a:pPr algn="just"/>
            <a:r>
              <a:rPr lang="en-IN" sz="3200" dirty="0"/>
              <a:t>        4       20</a:t>
            </a:r>
          </a:p>
          <a:p>
            <a:pPr algn="just"/>
            <a:r>
              <a:rPr lang="en-IN" sz="3200" dirty="0"/>
              <a:t>        5       10</a:t>
            </a:r>
          </a:p>
          <a:p>
            <a:pPr algn="just"/>
            <a:r>
              <a:rPr lang="en-IN" sz="3200" dirty="0"/>
              <a:t>        6       50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94286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IN" sz="3200" dirty="0"/>
              <a:t>The M after removal of key=4 is :</a:t>
            </a:r>
          </a:p>
          <a:p>
            <a:pPr algn="just"/>
            <a:r>
              <a:rPr lang="en-IN" sz="3200" dirty="0"/>
              <a:t>        KEY     ELEMENT</a:t>
            </a:r>
          </a:p>
          <a:p>
            <a:pPr algn="just"/>
            <a:r>
              <a:rPr lang="en-IN" sz="3200" dirty="0"/>
              <a:t>        1       	40</a:t>
            </a:r>
          </a:p>
          <a:p>
            <a:pPr algn="just"/>
            <a:r>
              <a:rPr lang="en-IN" sz="3200" dirty="0"/>
              <a:t>        2      		30</a:t>
            </a:r>
          </a:p>
          <a:p>
            <a:pPr algn="just"/>
            <a:r>
              <a:rPr lang="en-IN" sz="3200" dirty="0"/>
              <a:t>        3       	60</a:t>
            </a:r>
          </a:p>
          <a:p>
            <a:pPr algn="just"/>
            <a:r>
              <a:rPr lang="en-IN" sz="3200" dirty="0"/>
              <a:t>        5       	10</a:t>
            </a:r>
          </a:p>
          <a:p>
            <a:pPr algn="just"/>
            <a:r>
              <a:rPr lang="en-IN" sz="3200" dirty="0"/>
              <a:t>        6       	50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11965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2828835"/>
            <a:ext cx="647192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Element from specific position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7596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</a:t>
            </a:r>
            <a:r>
              <a:rPr lang="en-IN" sz="3200" dirty="0" err="1"/>
              <a:t>mp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</a:t>
            </a:r>
            <a:r>
              <a:rPr lang="en-IN" sz="3200" dirty="0" err="1"/>
              <a:t>itr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({2, 30});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({1, 40});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({2, 60});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({3, 20});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({1, 50});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mp.insert</a:t>
            </a:r>
            <a:r>
              <a:rPr lang="en-IN" sz="3200" dirty="0"/>
              <a:t>({4, 50});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nThe</a:t>
            </a:r>
            <a:r>
              <a:rPr lang="en-IN" sz="3200" dirty="0"/>
              <a:t> multimap M is : \n";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tKEY</a:t>
            </a:r>
            <a:r>
              <a:rPr lang="en-IN" sz="3200" dirty="0"/>
              <a:t>\</a:t>
            </a:r>
            <a:r>
              <a:rPr lang="en-IN" sz="3200" dirty="0" err="1"/>
              <a:t>tELEMENT</a:t>
            </a:r>
            <a:r>
              <a:rPr lang="en-IN" sz="3200" dirty="0"/>
              <a:t>\n";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852273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2800" dirty="0"/>
              <a:t>for (</a:t>
            </a:r>
            <a:r>
              <a:rPr lang="en-IN" sz="2800" dirty="0" err="1"/>
              <a:t>itr</a:t>
            </a:r>
            <a:r>
              <a:rPr lang="en-IN" sz="2800" dirty="0"/>
              <a:t> = </a:t>
            </a:r>
            <a:r>
              <a:rPr lang="en-IN" sz="2800" dirty="0" err="1"/>
              <a:t>mp.begin</a:t>
            </a:r>
            <a:r>
              <a:rPr lang="en-IN" sz="2800" dirty="0"/>
              <a:t>(); </a:t>
            </a:r>
            <a:r>
              <a:rPr lang="en-IN" sz="2800" dirty="0" err="1"/>
              <a:t>itr</a:t>
            </a:r>
            <a:r>
              <a:rPr lang="en-IN" sz="2800" dirty="0"/>
              <a:t> != </a:t>
            </a:r>
            <a:r>
              <a:rPr lang="en-IN" sz="2800" dirty="0" err="1"/>
              <a:t>mp.end</a:t>
            </a:r>
            <a:r>
              <a:rPr lang="en-IN" sz="2800" dirty="0"/>
              <a:t>(); ++</a:t>
            </a:r>
            <a:r>
              <a:rPr lang="en-IN" sz="2800" dirty="0" err="1"/>
              <a:t>itr</a:t>
            </a:r>
            <a:r>
              <a:rPr lang="en-IN" sz="2800" dirty="0"/>
              <a:t>)</a:t>
            </a:r>
            <a:br>
              <a:rPr lang="en-IN" sz="2800" dirty="0"/>
            </a:br>
            <a:r>
              <a:rPr lang="en-IN" sz="2800" dirty="0"/>
              <a:t> 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-&gt;first;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"\t"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    }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"The elements from position 3 in multimap are : \n";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 &lt;&lt; "KEY\</a:t>
            </a:r>
            <a:r>
              <a:rPr lang="en-IN" sz="2800" dirty="0" err="1"/>
              <a:t>tELEMENT</a:t>
            </a:r>
            <a:r>
              <a:rPr lang="en-IN" sz="2800" dirty="0"/>
              <a:t>\n";</a:t>
            </a:r>
            <a:br>
              <a:rPr lang="en-IN" sz="2800" dirty="0"/>
            </a:br>
            <a:r>
              <a:rPr lang="en-IN" sz="2800" dirty="0"/>
              <a:t>    for (</a:t>
            </a:r>
            <a:r>
              <a:rPr lang="en-IN" sz="2800" dirty="0" err="1"/>
              <a:t>itr</a:t>
            </a:r>
            <a:r>
              <a:rPr lang="en-IN" sz="2800" dirty="0"/>
              <a:t> = </a:t>
            </a:r>
            <a:r>
              <a:rPr lang="en-IN" sz="2800" dirty="0" err="1"/>
              <a:t>mp.find</a:t>
            </a:r>
            <a:r>
              <a:rPr lang="en-IN" sz="2800" dirty="0"/>
              <a:t>(3); </a:t>
            </a:r>
            <a:r>
              <a:rPr lang="en-IN" sz="2800" dirty="0" err="1"/>
              <a:t>itr</a:t>
            </a:r>
            <a:r>
              <a:rPr lang="en-IN" sz="2800" dirty="0"/>
              <a:t> != </a:t>
            </a:r>
            <a:r>
              <a:rPr lang="en-IN" sz="2800" dirty="0" err="1"/>
              <a:t>mp.end</a:t>
            </a:r>
            <a:r>
              <a:rPr lang="en-IN" sz="2800" dirty="0"/>
              <a:t>(); </a:t>
            </a:r>
            <a:r>
              <a:rPr lang="en-IN" sz="2800" dirty="0" err="1"/>
              <a:t>itr</a:t>
            </a:r>
            <a:r>
              <a:rPr lang="en-IN" sz="2800" dirty="0"/>
              <a:t>++)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 &lt;&lt; </a:t>
            </a:r>
            <a:r>
              <a:rPr lang="en-IN" sz="2800" dirty="0" err="1"/>
              <a:t>itr</a:t>
            </a:r>
            <a:r>
              <a:rPr lang="en-IN" sz="2800" dirty="0"/>
              <a:t>-&gt;first</a:t>
            </a:r>
            <a:br>
              <a:rPr lang="en-IN" sz="2800" dirty="0"/>
            </a:br>
            <a:r>
              <a:rPr lang="en-IN" sz="2800" dirty="0"/>
              <a:t>             &lt;&lt; '\t' &lt;&lt; </a:t>
            </a:r>
            <a:r>
              <a:rPr lang="en-IN" sz="2800" dirty="0" err="1"/>
              <a:t>itr</a:t>
            </a:r>
            <a:r>
              <a:rPr lang="en-IN" sz="2800" dirty="0"/>
              <a:t>-&gt;second &lt;&lt; '\n';</a:t>
            </a:r>
            <a:br>
              <a:rPr lang="en-IN" sz="2800" dirty="0"/>
            </a:br>
            <a:r>
              <a:rPr lang="en-IN" sz="28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897071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5136490"/>
          </a:xfrm>
        </p:spPr>
        <p:txBody>
          <a:bodyPr/>
          <a:lstStyle/>
          <a:p>
            <a:pPr algn="just"/>
            <a:r>
              <a:rPr lang="en-IN" sz="3200" dirty="0"/>
              <a:t>    The multimap M is : </a:t>
            </a:r>
          </a:p>
          <a:p>
            <a:pPr algn="just"/>
            <a:r>
              <a:rPr lang="en-IN" sz="3200" dirty="0"/>
              <a:t>        KEY     ELEMENT</a:t>
            </a:r>
          </a:p>
          <a:p>
            <a:pPr algn="just"/>
            <a:r>
              <a:rPr lang="en-IN" sz="3200" dirty="0"/>
              <a:t>        1       	40</a:t>
            </a:r>
          </a:p>
          <a:p>
            <a:pPr algn="just"/>
            <a:r>
              <a:rPr lang="en-IN" sz="3200" dirty="0"/>
              <a:t>        1       	50</a:t>
            </a:r>
          </a:p>
          <a:p>
            <a:pPr algn="just"/>
            <a:r>
              <a:rPr lang="en-IN" sz="3200" dirty="0"/>
              <a:t>        2       	30</a:t>
            </a:r>
          </a:p>
          <a:p>
            <a:pPr algn="just"/>
            <a:r>
              <a:rPr lang="en-IN" sz="3200" dirty="0"/>
              <a:t>        2      		60</a:t>
            </a:r>
          </a:p>
          <a:p>
            <a:pPr algn="just"/>
            <a:r>
              <a:rPr lang="en-IN" sz="3200" dirty="0"/>
              <a:t>        3       	20</a:t>
            </a:r>
          </a:p>
          <a:p>
            <a:pPr algn="just"/>
            <a:r>
              <a:rPr lang="en-IN" sz="3200" dirty="0"/>
              <a:t>        4       	50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591382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334987"/>
          </a:xfrm>
        </p:spPr>
        <p:txBody>
          <a:bodyPr/>
          <a:lstStyle/>
          <a:p>
            <a:pPr algn="l"/>
            <a:r>
              <a:rPr lang="en-IN" sz="3200" dirty="0"/>
              <a:t>The elements from position 3 in multimap are : 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KEY     ELEMENT</a:t>
            </a:r>
          </a:p>
          <a:p>
            <a:pPr algn="l"/>
            <a:r>
              <a:rPr lang="en-IN" sz="3200" dirty="0"/>
              <a:t>3       	20</a:t>
            </a:r>
          </a:p>
          <a:p>
            <a:pPr algn="l"/>
            <a:r>
              <a:rPr lang="en-IN" sz="3200" dirty="0"/>
              <a:t>4       	50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1709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48068" y="281670"/>
            <a:ext cx="11097464" cy="4686115"/>
          </a:xfrm>
        </p:spPr>
        <p:txBody>
          <a:bodyPr/>
          <a:lstStyle/>
          <a:p>
            <a:pPr algn="just"/>
            <a:r>
              <a:rPr lang="en-IN" sz="3200" dirty="0"/>
              <a:t>Multimap is similar to map with an addition that multiple elements can have same keys.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Also, it is NOT required that the key value and mapped value pair has to be unique in this case.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One important thing to note about multimap is that multimap keeps all the keys in sorted order always.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181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1734191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Basic Functions in Multimap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2368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IN" sz="3200" dirty="0"/>
              <a:t>begin() – Returns an iterator to the first element in the multimap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end() – Returns an iterator to the theoretical element that follows last element in the multimap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size() – Returns the number of elements in the multimap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 err="1"/>
              <a:t>max_size</a:t>
            </a:r>
            <a:r>
              <a:rPr lang="en-IN" sz="3200" dirty="0"/>
              <a:t>() – Returns the maximum number of elements that the multimap can hold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56633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266748"/>
          </a:xfrm>
        </p:spPr>
        <p:txBody>
          <a:bodyPr/>
          <a:lstStyle/>
          <a:p>
            <a:pPr algn="just"/>
            <a:r>
              <a:rPr lang="en-IN" sz="3200" dirty="0"/>
              <a:t>empty() – Returns whether the multimap is empty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pair&lt;</a:t>
            </a:r>
            <a:r>
              <a:rPr lang="en-IN" sz="3200" dirty="0" err="1"/>
              <a:t>int,int</a:t>
            </a:r>
            <a:r>
              <a:rPr lang="en-IN" sz="3200" dirty="0"/>
              <a:t>&gt; insert(</a:t>
            </a:r>
            <a:r>
              <a:rPr lang="en-IN" sz="3200" dirty="0" err="1"/>
              <a:t>keyvalue,multimapvalue</a:t>
            </a:r>
            <a:r>
              <a:rPr lang="en-IN" sz="3200" dirty="0"/>
              <a:t>) – Adds a new element to the multimap</a:t>
            </a:r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57747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1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132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M; 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&gt;(1, 40));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&gt;(2, 30));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&gt;(3, 60));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50));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10));</a:t>
            </a:r>
            <a:br>
              <a:rPr lang="en-IN" sz="3200" dirty="0"/>
            </a:br>
            <a:r>
              <a:rPr lang="en-IN" sz="3200" dirty="0"/>
              <a:t>    multimap&lt;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</a:t>
            </a:r>
            <a:r>
              <a:rPr lang="en-IN" sz="3200" dirty="0" err="1"/>
              <a:t>itr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nThe</a:t>
            </a:r>
            <a:r>
              <a:rPr lang="en-IN" sz="3200" dirty="0"/>
              <a:t> multimap M is : \n";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tKEY</a:t>
            </a:r>
            <a:r>
              <a:rPr lang="en-IN" sz="3200" dirty="0"/>
              <a:t>\</a:t>
            </a:r>
            <a:r>
              <a:rPr lang="en-IN" sz="3200" dirty="0" err="1"/>
              <a:t>tELEMENT</a:t>
            </a:r>
            <a:r>
              <a:rPr lang="en-IN" sz="3200" dirty="0"/>
              <a:t>\n";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583184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5649</TotalTime>
  <Words>2286</Words>
  <Application>Microsoft Office PowerPoint</Application>
  <PresentationFormat>Widescreen</PresentationFormat>
  <Paragraphs>141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519</cp:revision>
  <dcterms:created xsi:type="dcterms:W3CDTF">2018-04-24T17:14:44Z</dcterms:created>
  <dcterms:modified xsi:type="dcterms:W3CDTF">2023-04-29T04:57:28Z</dcterms:modified>
</cp:coreProperties>
</file>

<file path=docProps/thumbnail.jpeg>
</file>